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1A91-BD4C-EE49-B04F-919476C72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F46A9-41DC-5D4E-89C7-F089D98C7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436-08D1-B246-A71D-5691EC8F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DC75-48DB-2B44-B698-3D1161BC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B19F6-704B-CA40-9588-E9348F77C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6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A0AB-EA0B-4F4E-AE84-42A1DD08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B496D-68E7-854E-8FF5-0F8E5B87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67F5D-C58A-944E-ABF5-C1BE77766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61517-B5E0-B142-9D49-E0938B73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15CC5-BCF3-CF45-9B14-8E10316D6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1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F06B-F682-0B48-A888-9CFBE962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8A4E9-0BB2-654A-A824-94B3E601C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FCECF-6B68-7F40-9431-2885A5613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CB4D0-829B-DB43-8107-AB36CA13A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F416-FDE6-9446-8FD6-A177C7FF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1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D363-9633-D84A-AF5B-1C0C986C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E89C9-F587-3D47-9ABF-D370A3D62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B7292-037D-D944-9517-27F914766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FE874-DF62-4143-8015-0C5D108A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12BEA-CD5B-D549-A686-C97D7BCE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33C1-7089-8C47-B8AF-1E73CA636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8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21EB-FAF7-DA4A-86BB-0DD210F8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C196B-BA9C-ED4A-9016-AFAACCBCB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26CF3-8617-9B4E-8229-1E8DF46D1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4DC899-10F0-2B44-B32A-8CBB587C4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E7E89-D6AA-0246-B4EC-C4EDD518C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6289A9-EB7D-3044-B200-8C706FC8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B308-FBB0-B446-ACE0-787775A4D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17889-562E-0141-AA97-29FBF4A4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11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44F6-6371-154A-9BA9-79B3C4FB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7D0C36-ED6A-1D4D-9F00-B746E0D52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74CCF-8686-4041-85B1-48C0076B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5C3B7-C856-B243-87B3-58C40430D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6A66E-A954-C946-818B-5B06C0A32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67EE6-D379-AE4E-BDE6-857C5FE66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BF01F-50F4-5F46-A4FA-D630444B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8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8DD2-10D2-584D-B4EF-DEB957E08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EA8BA-6DC3-0E49-B4C5-D1EBBA435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EFBFD-2049-5C40-9433-7678538C6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365A4-E858-4343-9CDB-81886D98A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28570-9875-0C40-BD81-C8A35D52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84E07-11E7-1446-8EE9-6C0EC880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7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DCC2-EA2A-0743-97EF-48FDDC6F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ACAE1-C3E1-6D4E-8ED6-66BE51F78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C3ECC-EA3A-7040-8392-08E739115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C9B94-8D23-534F-A360-35823705D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71A78-7655-C348-A3B4-76BC678ED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B4922-C605-1B48-A29B-37F1A29C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8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1468-AFA4-6C40-8C93-3C63C2A37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886697-1A65-0347-ABC6-67DE1E48B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CEFF2-F3CF-FA46-8E07-B00315CFA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AF2A9-BC83-014F-AC41-C79C61FB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B75BC-32F1-B64B-AEC4-615F69946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4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B1103-516A-334B-A612-2C8B52BB32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E3221-DCA4-6C4B-925B-7920B782A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0B41A-62C3-FE4E-8F0F-1CDC837D1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C6B3-944C-594C-80AE-FEA8E750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CBF91-6916-BA43-A15F-DFCA7CCD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6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E9032E-A048-CA42-8D85-B1758A630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644DE-1E7F-C640-A414-551E89387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4CFB4-9F16-5847-9A43-AE167ABE8A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4028-CD39-EC48-8577-7029E42A83F8}" type="datetimeFigureOut">
              <a:rPr lang="en-US" smtClean="0"/>
              <a:t>10/25/20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6709E-9AB2-2D47-B1E4-2FE8AFB80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7631B-051D-5C48-9E49-56960CE29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17757-66EF-0E46-AC8F-AB0693657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1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AD7A7FEC-B9C1-204E-A533-C888CCE34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04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396919C-F520-D544-8F04-175DB0B1B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3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F1630A-1AE7-FF49-88AC-76369CA52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0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&#10;&#10;Description automatically generated">
            <a:extLst>
              <a:ext uri="{FF2B5EF4-FFF2-40B4-BE49-F238E27FC236}">
                <a16:creationId xmlns:a16="http://schemas.microsoft.com/office/drawing/2014/main" id="{3530F638-5516-B241-9877-DCE6A30D0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5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irt&#10;&#10;Description automatically generated">
            <a:extLst>
              <a:ext uri="{FF2B5EF4-FFF2-40B4-BE49-F238E27FC236}">
                <a16:creationId xmlns:a16="http://schemas.microsoft.com/office/drawing/2014/main" id="{74887CD8-910B-2D49-990D-A25C31E99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7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FE0FB4F-15AF-B542-B5E5-0AFAD6F06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46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3D16EAB-37D8-6842-B21D-60B8205E5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9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, food&#10;&#10;Description automatically generated">
            <a:extLst>
              <a:ext uri="{FF2B5EF4-FFF2-40B4-BE49-F238E27FC236}">
                <a16:creationId xmlns:a16="http://schemas.microsoft.com/office/drawing/2014/main" id="{96FD56DE-3C24-EA45-9565-E7C2250C3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ABE398F5-C77F-444E-AA47-DE43480F9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8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umbrella, clock, shirt&#10;&#10;Description automatically generated">
            <a:extLst>
              <a:ext uri="{FF2B5EF4-FFF2-40B4-BE49-F238E27FC236}">
                <a16:creationId xmlns:a16="http://schemas.microsoft.com/office/drawing/2014/main" id="{434E86DF-A9D1-3149-A1D7-A54B094D4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"/>
            <a:ext cx="12192000" cy="68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25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Macintosh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Fallu</dc:creator>
  <cp:lastModifiedBy>Nick Fallu</cp:lastModifiedBy>
  <cp:revision>4</cp:revision>
  <dcterms:created xsi:type="dcterms:W3CDTF">2020-09-08T11:51:36Z</dcterms:created>
  <dcterms:modified xsi:type="dcterms:W3CDTF">2020-10-25T09:03:27Z</dcterms:modified>
</cp:coreProperties>
</file>